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6"/>
  </p:handoutMasterIdLst>
  <p:sldIdLst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81CC0-C9E2-4072-8EAA-CB074D65F54F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6B16A-3644-45F6-B68A-F5037A86B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23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D0383-C5A5-4642-8258-D40735D94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68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9DEC-86CF-4269-8DE5-2088256B268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55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76349-3EFA-46A7-84C7-7B3986F1215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8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678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234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929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48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38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603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55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FBEF-76E6-4D12-B854-7529747CE7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01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48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065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8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280DE-243C-4FD2-A935-FB0B2194FF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296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0E7D-C3CC-4F56-AFB3-79863282B7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4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53D9-4BC9-42D1-B17D-19C35B1408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63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23F5E-5AF8-4AFD-A7CE-CA598B98B0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090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4974B-5C7F-43AE-AA37-5A07CA4176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213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7DFF4-9C84-48E6-9E8F-BDF75BE54A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74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7F031-EE19-49CC-AAD5-410A1C2480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54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9F22D1-C776-4391-A818-0928BC7AD41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98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04257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371599"/>
          </a:xfrm>
        </p:spPr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			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802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27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154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8: </a:t>
            </a: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repasamos</a:t>
            </a:r>
            <a:r>
              <a:rPr lang="en-US" sz="2800" dirty="0" smtClean="0"/>
              <a:t> la </a:t>
            </a:r>
            <a:r>
              <a:rPr lang="en-US" sz="2800" dirty="0" err="1" smtClean="0"/>
              <a:t>geografia</a:t>
            </a:r>
            <a:r>
              <a:rPr lang="en-US" sz="2800" dirty="0" smtClean="0"/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___ </a:t>
            </a:r>
            <a:r>
              <a:rPr lang="en-US" sz="2800" dirty="0" err="1" smtClean="0"/>
              <a:t>muchacho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de Guatemala.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Carlos </a:t>
            </a:r>
            <a:r>
              <a:rPr lang="en-US" sz="2800" dirty="0" err="1" smtClean="0"/>
              <a:t>es</a:t>
            </a:r>
            <a:r>
              <a:rPr lang="en-US" sz="2800" dirty="0" smtClean="0"/>
              <a:t> ____ amigo </a:t>
            </a:r>
            <a:r>
              <a:rPr lang="en-US" sz="2800" dirty="0" err="1" smtClean="0"/>
              <a:t>sincero</a:t>
            </a:r>
            <a:r>
              <a:rPr lang="en-US" sz="2800" dirty="0" smtClean="0"/>
              <a:t>,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___ </a:t>
            </a:r>
            <a:r>
              <a:rPr lang="en-US" sz="2800" dirty="0" err="1" smtClean="0"/>
              <a:t>escuelas</a:t>
            </a:r>
            <a:r>
              <a:rPr lang="en-US" sz="2800" dirty="0" smtClean="0"/>
              <a:t> son </a:t>
            </a:r>
            <a:r>
              <a:rPr lang="en-US" sz="2800" dirty="0" err="1" smtClean="0"/>
              <a:t>grandes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___ </a:t>
            </a:r>
            <a:r>
              <a:rPr lang="en-US" sz="2800" dirty="0" err="1" smtClean="0"/>
              <a:t>cursos</a:t>
            </a:r>
            <a:r>
              <a:rPr lang="en-US" sz="2800" dirty="0" smtClean="0"/>
              <a:t> son </a:t>
            </a:r>
            <a:r>
              <a:rPr lang="en-US" sz="2800" dirty="0" err="1" smtClean="0"/>
              <a:t>faciles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61128" y="3200400"/>
            <a:ext cx="4992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El		b. Los	  c. La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4201180"/>
            <a:ext cx="6359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b. un	  c.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unos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257800"/>
            <a:ext cx="6102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Unos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b.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c. Las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37328" y="6248400"/>
            <a:ext cx="5181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El		b. Las	  c. Los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368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uba_sm9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157663"/>
            <a:ext cx="4648200" cy="240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6019800" y="4538663"/>
          <a:ext cx="2895600" cy="15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lip" r:id="rId4" imgW="2287080" imgH="1145880" progId="MS_ClipArt_Gallery.2">
                  <p:embed/>
                </p:oleObj>
              </mc:Choice>
              <mc:Fallback>
                <p:oleObj name="Clip" r:id="rId4" imgW="2287080" imgH="114588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4538663"/>
                        <a:ext cx="2895600" cy="159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438400" y="29718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La Habana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1676400" y="228600"/>
            <a:ext cx="57912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Cuba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172200" y="3657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cubano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143000" y="30480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6324600" y="3200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23183737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ominican_Republic_sm9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90875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486400" y="266700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Santo Domingo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2438400" y="152400"/>
            <a:ext cx="487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La República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Dominicana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334000" y="381000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dominicano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257800" y="4495800"/>
            <a:ext cx="32766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24585" name="Picture 9" descr="ANd9GcTv-VTFb1U8EHs8UhhgusMyIUdQCDVEYMbfV-raciLGnFCL1vjM9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506913"/>
            <a:ext cx="3276600" cy="204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4267200" y="2743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5730875" y="3429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47633515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Puerto_Rico_sm9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40188"/>
            <a:ext cx="4800600" cy="2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715000" y="4419600"/>
          <a:ext cx="297180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Clip" r:id="rId4" imgW="2286000" imgH="1453320" progId="MS_ClipArt_Gallery.2">
                  <p:embed/>
                </p:oleObj>
              </mc:Choice>
              <mc:Fallback>
                <p:oleObj name="Clip" r:id="rId4" imgW="2286000" imgH="1453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419600"/>
                        <a:ext cx="2971800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86000" y="25908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 Juan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56388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Puerto Rico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562600" y="3505200"/>
            <a:ext cx="342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puertorriqueño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638800" y="4419600"/>
            <a:ext cx="30480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1219200" y="26670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6172200" y="3048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48893938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meaning of the colors and crests of the flags of the countries we saw today.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6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4000">
                <a:solidFill>
                  <a:schemeClr val="hlink"/>
                </a:solidFill>
              </a:rPr>
              <a:t>America del Norte, Central y el Caribe Hispano-hablante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57200" y="4662488"/>
            <a:ext cx="121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México</a:t>
            </a:r>
            <a:r>
              <a:rPr lang="es-ES_tradnl" altLang="en-US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7315200" y="48006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Puerto Rico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962400" y="304800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Cuba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133600" y="50292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Guatemala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7010400" y="5638800"/>
            <a:ext cx="1676400" cy="36671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Panamá 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4724400" y="4419600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Honduras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3505200" y="6415088"/>
            <a:ext cx="1981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Costa Rica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5562600" y="48768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Nicaragua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6629400" y="233045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Republica Dominicana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2819400" y="57150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El Salvador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50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Mexico_sm9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5029200" cy="260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6172200" y="4111625"/>
          <a:ext cx="2590800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lip" r:id="rId5" imgW="2286000" imgH="1534320" progId="MS_ClipArt_Gallery.2">
                  <p:embed/>
                </p:oleObj>
              </mc:Choice>
              <mc:Fallback>
                <p:oleObj name="Clip" r:id="rId5" imgW="2286000" imgH="1534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111625"/>
                        <a:ext cx="2590800" cy="175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2590800" y="304800"/>
            <a:ext cx="42672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México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828800" y="2438400"/>
            <a:ext cx="2895600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México D.F.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b="1" i="1">
                <a:solidFill>
                  <a:srgbClr val="FF0000"/>
                </a:solidFill>
                <a:latin typeface="Times New Roman" pitchFamily="18" charset="0"/>
              </a:rPr>
              <a:t>(La Ciudad de México)</a:t>
            </a:r>
            <a:endParaRPr lang="en-US" altLang="en-US" sz="1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019800" y="3048000"/>
            <a:ext cx="2895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mexicano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172200" y="4114800"/>
            <a:ext cx="25908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57200" y="2590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3246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173692326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uatemala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00400"/>
            <a:ext cx="32004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343400"/>
            <a:ext cx="328612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90600" y="2133600"/>
            <a:ext cx="304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 Ciudad de Guatemala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1981200" y="152400"/>
            <a:ext cx="56388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Guatemala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486400" y="297180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guatemalteco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562600" y="4343400"/>
            <a:ext cx="32766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286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867400" y="2438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76484065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l_Salvador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4876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95400" y="26670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 Salvador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1676400" y="381000"/>
            <a:ext cx="61722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El Salvador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791200" y="3230563"/>
            <a:ext cx="3276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salvadoreño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6019800" y="4191000"/>
            <a:ext cx="2971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04800" y="2743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pic>
        <p:nvPicPr>
          <p:cNvPr id="18442" name="Picture 10" descr="ANd9GcREz7bJmcUlg9Iea_genS7Sw9YjiCprqE9eHWLMZ78uAkVYp8Q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91000"/>
            <a:ext cx="2819400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6248400" y="2743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26169998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onduras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42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86200"/>
            <a:ext cx="3505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447800" y="23622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Tegucigalpa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1219200" y="304800"/>
            <a:ext cx="6324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Honduras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57800" y="30480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hondureño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257800" y="3886200"/>
            <a:ext cx="3505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7308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403814603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Nicaragua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14675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962400"/>
            <a:ext cx="34480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371600" y="23622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Managua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1219200" y="304800"/>
            <a:ext cx="65532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Nicaragua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410200" y="30781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nicaraguense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5257800" y="3962400"/>
            <a:ext cx="34290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8070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75525417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osta_Rica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219200" y="2209800"/>
            <a:ext cx="297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 José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1219200" y="304800"/>
            <a:ext cx="64770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Costa Rica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562600" y="2925763"/>
            <a:ext cx="297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costaricense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562600" y="40386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21513" name="Picture 9" descr="ANd9GcQ0LtEj4_bKY3bZbyGofE2WeRk_A06UVEqxbUEIM11ZYVoqLwODX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225" y="4114800"/>
            <a:ext cx="3000375" cy="194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09600" y="22860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59594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81124672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anama_sm9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962400"/>
            <a:ext cx="4953000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567238"/>
            <a:ext cx="2667000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295400" y="2667000"/>
            <a:ext cx="411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Ciudad de Panamá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1828800" y="304800"/>
            <a:ext cx="54864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Panamá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172200" y="3581400"/>
            <a:ext cx="281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panameño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6248400" y="4572000"/>
            <a:ext cx="26670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04800" y="2743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492875" y="3048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70897834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iff">
  <a:themeElements>
    <a:clrScheme name="Cliff 6">
      <a:dk1>
        <a:srgbClr val="B8A47C"/>
      </a:dk1>
      <a:lt1>
        <a:srgbClr val="FFFFFF"/>
      </a:lt1>
      <a:dk2>
        <a:srgbClr val="A68A58"/>
      </a:dk2>
      <a:lt2>
        <a:srgbClr val="DAD79C"/>
      </a:lt2>
      <a:accent1>
        <a:srgbClr val="816B35"/>
      </a:accent1>
      <a:accent2>
        <a:srgbClr val="FFCC00"/>
      </a:accent2>
      <a:accent3>
        <a:srgbClr val="D0C4B4"/>
      </a:accent3>
      <a:accent4>
        <a:srgbClr val="DADADA"/>
      </a:accent4>
      <a:accent5>
        <a:srgbClr val="C1BAAE"/>
      </a:accent5>
      <a:accent6>
        <a:srgbClr val="E7B900"/>
      </a:accent6>
      <a:hlink>
        <a:srgbClr val="0066CC"/>
      </a:hlink>
      <a:folHlink>
        <a:srgbClr val="009900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207</Words>
  <Application>Microsoft Office PowerPoint</Application>
  <PresentationFormat>On-screen Show (4:3)</PresentationFormat>
  <Paragraphs>80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Default Design</vt:lpstr>
      <vt:lpstr>Cliff</vt:lpstr>
      <vt:lpstr>Clip</vt:lpstr>
      <vt:lpstr>Me llamo _________    Clase 802 La fecha es el 27 de septiembre del 2013</vt:lpstr>
      <vt:lpstr>America del Norte, Central y el Caribe Hispano-hablante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Clase 802 La fecha es el 27 de septiembre del 2013</dc:title>
  <dc:creator>Helen Zumaeta</dc:creator>
  <cp:lastModifiedBy>Helen Zumaeta</cp:lastModifiedBy>
  <cp:revision>6</cp:revision>
  <cp:lastPrinted>2013-09-27T19:30:06Z</cp:lastPrinted>
  <dcterms:created xsi:type="dcterms:W3CDTF">2013-09-26T19:51:48Z</dcterms:created>
  <dcterms:modified xsi:type="dcterms:W3CDTF">2013-09-30T21:41:04Z</dcterms:modified>
</cp:coreProperties>
</file>